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11" d="100"/>
          <a:sy n="111" d="100"/>
        </p:scale>
        <p:origin x="-1662" y="-7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 smtClean="0"/>
              <a:pPr/>
              <a:t>3/4/2014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AU" dirty="0" smtClean="0"/>
              <a:t>Benchmark</a:t>
            </a:r>
            <a:br>
              <a:rPr lang="en-AU" dirty="0" smtClean="0"/>
            </a:br>
            <a:endParaRPr lang="en-AU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AU" dirty="0"/>
          </a:p>
        </p:txBody>
      </p:sp>
    </p:spTree>
    <p:extLst>
      <p:ext uri="{BB962C8B-B14F-4D97-AF65-F5344CB8AC3E}">
        <p14:creationId xmlns:p14="http://schemas.microsoft.com/office/powerpoint/2010/main" val="24684563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dirty="0" smtClean="0"/>
              <a:t>How do we make things go </a:t>
            </a:r>
            <a:r>
              <a:rPr lang="en-AU" i="1" dirty="0" smtClean="0"/>
              <a:t>FAST</a:t>
            </a:r>
            <a:r>
              <a:rPr lang="en-AU" dirty="0" smtClean="0"/>
              <a:t>?</a:t>
            </a:r>
            <a:endParaRPr lang="en-AU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AU" smtClean="0"/>
              <a:t>We benchmark!</a:t>
            </a:r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5854791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12</Words>
  <Application>Microsoft Office PowerPoint</Application>
  <PresentationFormat>On-screen Show (4:3)</PresentationFormat>
  <Paragraphs>3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Benchmark </vt:lpstr>
      <vt:lpstr>How do we make things go FAST?</vt:lpstr>
    </vt:vector>
  </TitlesOfParts>
  <Company/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Benchmark </dc:title>
  <dc:creator>Lehane, Richard</dc:creator>
  <cp:lastModifiedBy>Lehane, Richard</cp:lastModifiedBy>
  <cp:revision>1</cp:revision>
  <dcterms:created xsi:type="dcterms:W3CDTF">2006-08-16T00:00:00Z</dcterms:created>
  <dcterms:modified xsi:type="dcterms:W3CDTF">2014-03-03T22:20:57Z</dcterms:modified>
</cp:coreProperties>
</file>

<file path=docProps/thumbnail.jpeg>
</file>